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2" r:id="rId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6416" autoAdjust="0"/>
  </p:normalViewPr>
  <p:slideViewPr>
    <p:cSldViewPr snapToGrid="0">
      <p:cViewPr varScale="1">
        <p:scale>
          <a:sx n="82" d="100"/>
          <a:sy n="82" d="100"/>
        </p:scale>
        <p:origin x="1171" y="6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AD771-F522-4E9A-BFC2-178C8DA4514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ACFDF-B920-4CDB-A254-F38B340B80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03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Чтобы запустить барабан, нужно щелкнуть на красный</a:t>
            </a:r>
            <a:r>
              <a:rPr lang="ru-RU" baseline="0" dirty="0"/>
              <a:t> круг. Выпадение номеров настроено </a:t>
            </a:r>
            <a:r>
              <a:rPr lang="ru-RU" baseline="0"/>
              <a:t>следующим образом: 2, 7, 1, 6, 3, 5, 8, 4.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BACFDF-B920-4CDB-A254-F38B340B80F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56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5349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12750" y="4853412"/>
            <a:ext cx="916305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12750" y="3886200"/>
            <a:ext cx="916305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549277"/>
            <a:ext cx="1981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549277"/>
            <a:ext cx="67691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879850" y="76201"/>
            <a:ext cx="31369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915400" y="6473952"/>
            <a:ext cx="822198" cy="246888"/>
          </a:xfrm>
        </p:spPr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3444903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12750" y="1676400"/>
            <a:ext cx="916305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5515" y="2947086"/>
            <a:ext cx="94107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30200" y="1600200"/>
            <a:ext cx="45402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035550" y="1600200"/>
            <a:ext cx="470535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0200" y="5410200"/>
            <a:ext cx="932815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4898" y="666750"/>
            <a:ext cx="4648102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032111" y="666750"/>
            <a:ext cx="464992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04898" y="1316038"/>
            <a:ext cx="4648102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5036124" y="1316038"/>
            <a:ext cx="4645914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915400" y="6477000"/>
            <a:ext cx="825500" cy="246888"/>
          </a:xfrm>
        </p:spPr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57212" y="6019801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26898" y="457200"/>
            <a:ext cx="94107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57212" y="5849118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95300" y="5486400"/>
            <a:ext cx="916305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95300" y="609600"/>
            <a:ext cx="3259006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872971" y="609600"/>
            <a:ext cx="5785379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797300" y="616634"/>
            <a:ext cx="54483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12750" y="4993760"/>
            <a:ext cx="635635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12750" y="5533218"/>
            <a:ext cx="635635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0200" y="1554163"/>
            <a:ext cx="94107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016750" y="76201"/>
            <a:ext cx="272415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0330F1-A3A1-4CB3-8DA2-6039BC125921}" type="datetimeFigureOut">
              <a:rPr lang="ru-RU" smtClean="0"/>
              <a:pPr/>
              <a:t>27.10.2022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384550" y="76201"/>
            <a:ext cx="36322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915400" y="6477001"/>
            <a:ext cx="8255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4153B59-A022-49F8-9914-C5241E006B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0200" y="457200"/>
            <a:ext cx="94107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57212" y="1050899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57212" y="1057987"/>
            <a:ext cx="9348788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Скругленный прямоугольник 85"/>
          <p:cNvSpPr/>
          <p:nvPr/>
        </p:nvSpPr>
        <p:spPr>
          <a:xfrm>
            <a:off x="5866489" y="1012902"/>
            <a:ext cx="3611716" cy="4886744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  <a:ln w="571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39400" y="710513"/>
            <a:ext cx="5050052" cy="54616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2125683" y="3033274"/>
            <a:ext cx="831273" cy="707533"/>
            <a:chOff x="5301245" y="3432460"/>
            <a:chExt cx="707533" cy="707533"/>
          </a:xfrm>
          <a:solidFill>
            <a:srgbClr val="FF0000"/>
          </a:solidFill>
        </p:grpSpPr>
        <p:sp>
          <p:nvSpPr>
            <p:cNvPr id="42" name="Овал 41"/>
            <p:cNvSpPr/>
            <p:nvPr/>
          </p:nvSpPr>
          <p:spPr>
            <a:xfrm>
              <a:off x="5301245" y="3432460"/>
              <a:ext cx="707533" cy="707533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Круговая стрелка 55"/>
            <p:cNvSpPr/>
            <p:nvPr/>
          </p:nvSpPr>
          <p:spPr>
            <a:xfrm>
              <a:off x="5424616" y="3459033"/>
              <a:ext cx="469557" cy="593983"/>
            </a:xfrm>
            <a:prstGeom prst="circularArrow">
              <a:avLst>
                <a:gd name="adj1" fmla="val 0"/>
                <a:gd name="adj2" fmla="val 3263142"/>
                <a:gd name="adj3" fmla="val 5796686"/>
                <a:gd name="adj4" fmla="val 10800000"/>
                <a:gd name="adj5" fmla="val 1250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61" name="Стрелка влево 60"/>
          <p:cNvSpPr/>
          <p:nvPr/>
        </p:nvSpPr>
        <p:spPr>
          <a:xfrm>
            <a:off x="5080028" y="2799647"/>
            <a:ext cx="694077" cy="123517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4" name="Группа 63"/>
          <p:cNvGrpSpPr/>
          <p:nvPr/>
        </p:nvGrpSpPr>
        <p:grpSpPr>
          <a:xfrm>
            <a:off x="0" y="0"/>
            <a:ext cx="9906000" cy="6858000"/>
            <a:chOff x="0" y="0"/>
            <a:chExt cx="12192000" cy="6858000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284205" y="247135"/>
              <a:ext cx="11652422" cy="6388443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3812185" y="151531"/>
            <a:ext cx="52157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Вращайте барабан</a:t>
            </a:r>
          </a:p>
        </p:txBody>
      </p:sp>
      <p:grpSp>
        <p:nvGrpSpPr>
          <p:cNvPr id="84" name="Группа 83"/>
          <p:cNvGrpSpPr/>
          <p:nvPr/>
        </p:nvGrpSpPr>
        <p:grpSpPr>
          <a:xfrm rot="1228688">
            <a:off x="146332" y="974953"/>
            <a:ext cx="4928651" cy="4908094"/>
            <a:chOff x="1020480" y="1002251"/>
            <a:chExt cx="4926706" cy="4908094"/>
          </a:xfrm>
        </p:grpSpPr>
        <p:pic>
          <p:nvPicPr>
            <p:cNvPr id="1032" name="Picture 8" descr="https://pixabay.com/static/uploads/photo/2014/04/03/10/22/black-box-310220_640.png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0763" y="4034285"/>
              <a:ext cx="544017" cy="497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8" name="Группа 57"/>
            <p:cNvGrpSpPr/>
            <p:nvPr/>
          </p:nvGrpSpPr>
          <p:grpSpPr>
            <a:xfrm>
              <a:off x="1020480" y="1002251"/>
              <a:ext cx="4926706" cy="4908094"/>
              <a:chOff x="3207626" y="1342062"/>
              <a:chExt cx="4926706" cy="4908094"/>
            </a:xfrm>
          </p:grpSpPr>
          <p:sp>
            <p:nvSpPr>
              <p:cNvPr id="12" name="Трапеция 11"/>
              <p:cNvSpPr/>
              <p:nvPr/>
            </p:nvSpPr>
            <p:spPr>
              <a:xfrm rot="7298616">
                <a:off x="3244267" y="2029654"/>
                <a:ext cx="2307070" cy="2009535"/>
              </a:xfrm>
              <a:prstGeom prst="trapezoid">
                <a:avLst>
                  <a:gd name="adj" fmla="val 3694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762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FF0000"/>
                    </a:solidFill>
                  </a:rPr>
                  <a:t>3</a:t>
                </a:r>
              </a:p>
            </p:txBody>
          </p:sp>
          <p:cxnSp>
            <p:nvCxnSpPr>
              <p:cNvPr id="19" name="Прямая соединительная линия 18"/>
              <p:cNvCxnSpPr/>
              <p:nvPr/>
            </p:nvCxnSpPr>
            <p:spPr>
              <a:xfrm flipV="1">
                <a:off x="6156939" y="5863660"/>
                <a:ext cx="861699" cy="386496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flipH="1">
                <a:off x="7744621" y="4239826"/>
                <a:ext cx="389711" cy="898010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flipH="1" flipV="1">
                <a:off x="3218702" y="4361430"/>
                <a:ext cx="349749" cy="824734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flipH="1">
                <a:off x="3207626" y="2437925"/>
                <a:ext cx="347370" cy="895246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flipV="1">
                <a:off x="4269193" y="1342062"/>
                <a:ext cx="897745" cy="399934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 flipV="1">
                <a:off x="4285511" y="5896860"/>
                <a:ext cx="867576" cy="353295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Трапеция 35"/>
              <p:cNvSpPr/>
              <p:nvPr/>
            </p:nvSpPr>
            <p:spPr>
              <a:xfrm rot="2067703">
                <a:off x="3831307" y="4016019"/>
                <a:ext cx="2134280" cy="1902770"/>
              </a:xfrm>
              <a:prstGeom prst="trapezoid">
                <a:avLst>
                  <a:gd name="adj" fmla="val 3694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762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FF0000"/>
                    </a:solidFill>
                  </a:rPr>
                  <a:t>4</a:t>
                </a:r>
              </a:p>
            </p:txBody>
          </p:sp>
          <p:sp>
            <p:nvSpPr>
              <p:cNvPr id="37" name="Трапеция 36"/>
              <p:cNvSpPr/>
              <p:nvPr/>
            </p:nvSpPr>
            <p:spPr>
              <a:xfrm rot="18235449">
                <a:off x="5674752" y="3551927"/>
                <a:ext cx="2441107" cy="2010328"/>
              </a:xfrm>
              <a:prstGeom prst="trapezoid">
                <a:avLst>
                  <a:gd name="adj" fmla="val 3694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762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FF0000"/>
                    </a:solidFill>
                  </a:rPr>
                  <a:t>1</a:t>
                </a:r>
              </a:p>
            </p:txBody>
          </p:sp>
          <p:sp>
            <p:nvSpPr>
              <p:cNvPr id="40" name="Трапеция 39"/>
              <p:cNvSpPr/>
              <p:nvPr/>
            </p:nvSpPr>
            <p:spPr>
              <a:xfrm rot="12553597">
                <a:off x="5155048" y="1505366"/>
                <a:ext cx="2345068" cy="2011122"/>
              </a:xfrm>
              <a:prstGeom prst="trapezoid">
                <a:avLst>
                  <a:gd name="adj" fmla="val 36940"/>
                </a:avLst>
              </a:pr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7620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4800" b="1" dirty="0">
                    <a:solidFill>
                      <a:srgbClr val="FF0000"/>
                    </a:solidFill>
                  </a:rPr>
                  <a:t>2</a:t>
                </a:r>
              </a:p>
            </p:txBody>
          </p: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7752455" y="2426888"/>
                <a:ext cx="362053" cy="857413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6137108" y="1342062"/>
                <a:ext cx="903725" cy="333532"/>
              </a:xfrm>
              <a:prstGeom prst="line">
                <a:avLst/>
              </a:prstGeom>
              <a:ln w="762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Прямоугольник 52"/>
          <p:cNvSpPr/>
          <p:nvPr/>
        </p:nvSpPr>
        <p:spPr>
          <a:xfrm>
            <a:off x="6064241" y="2402599"/>
            <a:ext cx="1472539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Прямоугольник 54">
            <a:hlinkClick r:id="" action="ppaction://noaction"/>
          </p:cNvPr>
          <p:cNvSpPr/>
          <p:nvPr/>
        </p:nvSpPr>
        <p:spPr>
          <a:xfrm>
            <a:off x="6054435" y="1244930"/>
            <a:ext cx="1472539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hlinkClick r:id="" action="ppaction://noaction"/>
          </p:cNvPr>
          <p:cNvSpPr/>
          <p:nvPr/>
        </p:nvSpPr>
        <p:spPr>
          <a:xfrm>
            <a:off x="6170371" y="1259944"/>
            <a:ext cx="126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№1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883344" y="2365400"/>
            <a:ext cx="1472539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7748649" y="1264723"/>
            <a:ext cx="1472539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4" name="Прямоугольник 73">
            <a:hlinkClick r:id="" action="ppaction://noaction"/>
          </p:cNvPr>
          <p:cNvSpPr/>
          <p:nvPr/>
        </p:nvSpPr>
        <p:spPr>
          <a:xfrm>
            <a:off x="7878535" y="1271819"/>
            <a:ext cx="1260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№2</a:t>
            </a:r>
          </a:p>
        </p:txBody>
      </p:sp>
      <p:sp>
        <p:nvSpPr>
          <p:cNvPr id="75" name="Прямоугольник 74">
            <a:hlinkClick r:id="" action="ppaction://noaction"/>
          </p:cNvPr>
          <p:cNvSpPr/>
          <p:nvPr/>
        </p:nvSpPr>
        <p:spPr>
          <a:xfrm>
            <a:off x="6218267" y="2402599"/>
            <a:ext cx="12924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№3</a:t>
            </a:r>
          </a:p>
        </p:txBody>
      </p:sp>
      <p:sp>
        <p:nvSpPr>
          <p:cNvPr id="76" name="Прямоугольник 75">
            <a:hlinkClick r:id="" action="ppaction://noaction"/>
          </p:cNvPr>
          <p:cNvSpPr/>
          <p:nvPr/>
        </p:nvSpPr>
        <p:spPr>
          <a:xfrm>
            <a:off x="7945303" y="2404886"/>
            <a:ext cx="1284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№4</a:t>
            </a:r>
          </a:p>
        </p:txBody>
      </p:sp>
      <p:sp>
        <p:nvSpPr>
          <p:cNvPr id="92" name="Управляющая кнопка: далее 91">
            <a:hlinkClick r:id="" action="ppaction://noaction" highlightClick="1"/>
          </p:cNvPr>
          <p:cNvSpPr/>
          <p:nvPr/>
        </p:nvSpPr>
        <p:spPr>
          <a:xfrm>
            <a:off x="8882647" y="6151420"/>
            <a:ext cx="700644" cy="647205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969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800000">
                                      <p:cBhvr>
                                        <p:cTn id="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400000">
                                      <p:cBhvr>
                                        <p:cTn id="1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1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2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400000">
                                      <p:cBhvr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3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915</TotalTime>
  <Words>47</Words>
  <Application>Microsoft Office PowerPoint</Application>
  <PresentationFormat>Лист A4 (210x297 мм)</PresentationFormat>
  <Paragraphs>11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Calibri</vt:lpstr>
      <vt:lpstr>Franklin Gothic Book</vt:lpstr>
      <vt:lpstr>Franklin Gothic Medium</vt:lpstr>
      <vt:lpstr>Wingdings 2</vt:lpstr>
      <vt:lpstr>Трек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александровна елена</dc:creator>
  <cp:lastModifiedBy>TanyaSortavala@outlook.com</cp:lastModifiedBy>
  <cp:revision>52</cp:revision>
  <dcterms:created xsi:type="dcterms:W3CDTF">2015-07-08T11:55:46Z</dcterms:created>
  <dcterms:modified xsi:type="dcterms:W3CDTF">2022-10-27T18:49:35Z</dcterms:modified>
</cp:coreProperties>
</file>